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"/>
            <a:ext cx="9144002" cy="50985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</a:rPr>
              <a:t>Machine Learning: First Steps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322907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Learning to walk with genetic algorithms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2410200" y="94400"/>
            <a:ext cx="4564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Teaching creatures to walk</a:t>
            </a:r>
          </a:p>
        </p:txBody>
      </p:sp>
      <p:pic>
        <p:nvPicPr>
          <p:cNvPr descr="puppies.gif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675" y="751825"/>
            <a:ext cx="4804650" cy="40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idx="1" type="body"/>
          </p:nvPr>
        </p:nvSpPr>
        <p:spPr>
          <a:xfrm>
            <a:off x="0" y="4572000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Emergent behaviour</a:t>
            </a:r>
            <a:r>
              <a:rPr lang="en">
                <a:solidFill>
                  <a:schemeClr val="dk1"/>
                </a:solidFill>
              </a:rPr>
              <a:t> using left-right muscle pairings, 200 generations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0" y="4572000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Fitness Score</a:t>
            </a:r>
            <a:r>
              <a:rPr lang="en">
                <a:solidFill>
                  <a:schemeClr val="dk1"/>
                </a:solidFill>
              </a:rPr>
              <a:t> = distance + standing + head up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Best score starts next generation 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body"/>
          </p:nvPr>
        </p:nvSpPr>
        <p:spPr>
          <a:xfrm>
            <a:off x="0" y="4572000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Emergent behaviour</a:t>
            </a:r>
            <a:r>
              <a:rPr lang="en">
                <a:solidFill>
                  <a:schemeClr val="dk1"/>
                </a:solidFill>
              </a:rPr>
              <a:t> of no muscle pairings, start from standstill, 1000 generations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0" y="4572000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Plateaus</a:t>
            </a:r>
            <a:r>
              <a:rPr lang="en">
                <a:solidFill>
                  <a:schemeClr val="dk1"/>
                </a:solidFill>
              </a:rPr>
              <a:t> can be broken with a lucky mutation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750" y="0"/>
            <a:ext cx="6931598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2077805" y="3195888"/>
            <a:ext cx="867300" cy="7572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" name="Shape 88"/>
          <p:cNvCxnSpPr/>
          <p:nvPr/>
        </p:nvCxnSpPr>
        <p:spPr>
          <a:xfrm flipH="1" rot="10800000">
            <a:off x="2575779" y="2281855"/>
            <a:ext cx="618300" cy="671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" name="Shape 89"/>
          <p:cNvCxnSpPr/>
          <p:nvPr/>
        </p:nvCxnSpPr>
        <p:spPr>
          <a:xfrm flipH="1" rot="10800000">
            <a:off x="3812152" y="1640555"/>
            <a:ext cx="2764800" cy="690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" name="Shape 90"/>
          <p:cNvCxnSpPr>
            <a:endCxn id="87" idx="3"/>
          </p:cNvCxnSpPr>
          <p:nvPr/>
        </p:nvCxnSpPr>
        <p:spPr>
          <a:xfrm flipH="1" rot="10800000">
            <a:off x="1620718" y="3842199"/>
            <a:ext cx="584099" cy="1626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1" name="Shape 91"/>
          <p:cNvSpPr txBox="1"/>
          <p:nvPr/>
        </p:nvSpPr>
        <p:spPr>
          <a:xfrm>
            <a:off x="0" y="1640550"/>
            <a:ext cx="18717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Fitness Score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For each dog (Ax)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per generation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0" y="4572000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Different fitness formulas and mutations result in different learning speeds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0" y="1640550"/>
            <a:ext cx="18717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Fitness Score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For each dog (Ax)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per generation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64600"/>
            <a:ext cx="4458097" cy="26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899" y="432900"/>
            <a:ext cx="4335876" cy="32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